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57" r:id="rId15"/>
    <p:sldId id="269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100" d="100"/>
          <a:sy n="100" d="100"/>
        </p:scale>
        <p:origin x="999" y="4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F6A5F7-3619-FAED-0E4B-64165E9A1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CC5F7FE-6F51-1C8E-B39B-4870D8C67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F4DE595-1B38-FEE7-C7C3-2E8425A48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4CC3-19DC-4030-9C17-8AF4E631C3CB}" type="datetimeFigureOut">
              <a:rPr lang="fi-FI" smtClean="0"/>
              <a:t>23.9.2023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62815F5-B01D-AB66-4636-F16B4F7C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BDE3DE-4924-0B6D-07FD-2A900FF6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640F-E1C6-4958-9CC4-A95A3D9D9F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6648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sndAc>
          <p:stSnd>
            <p:snd r:embed="rId1" name="applause.wav"/>
          </p:stSnd>
        </p:sndAc>
      </p:transition>
    </mc:Choice>
    <mc:Fallback>
      <p:transition spd="slow" advClick="0" advTm="3000">
        <p:sndAc>
          <p:stSnd>
            <p:snd r:embed="rId1" name="applaus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75F98E-C99F-3F94-FEC5-183F0775A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019D393-98C9-2A69-AE1A-D032C92A1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52FB4B-ECEE-C43B-BDD7-16491E091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4CC3-19DC-4030-9C17-8AF4E631C3CB}" type="datetimeFigureOut">
              <a:rPr lang="fi-FI" smtClean="0"/>
              <a:t>23.9.2023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C5FEB4C-7A5D-19A4-965F-E8D34CADC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1391C2F-43BD-E529-975E-A6C954E6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640F-E1C6-4958-9CC4-A95A3D9D9F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7619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sndAc>
          <p:stSnd>
            <p:snd r:embed="rId1" name="applause.wav"/>
          </p:stSnd>
        </p:sndAc>
      </p:transition>
    </mc:Choice>
    <mc:Fallback>
      <p:transition spd="slow" advClick="0" advTm="3000">
        <p:sndAc>
          <p:stSnd>
            <p:snd r:embed="rId1" name="applaus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FA3BD19-44CB-54A5-385A-404D82941B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86F8667-9D9F-0785-06F5-5129CD664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128A1C5-C003-37FF-018A-57A870297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4CC3-19DC-4030-9C17-8AF4E631C3CB}" type="datetimeFigureOut">
              <a:rPr lang="fi-FI" smtClean="0"/>
              <a:t>23.9.2023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A5353C-442C-B674-02B1-CA5974C21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A1E3648-C6FE-8533-9D54-A110682BC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640F-E1C6-4958-9CC4-A95A3D9D9F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5340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sndAc>
          <p:stSnd>
            <p:snd r:embed="rId1" name="applause.wav"/>
          </p:stSnd>
        </p:sndAc>
      </p:transition>
    </mc:Choice>
    <mc:Fallback>
      <p:transition spd="slow" advClick="0" advTm="3000">
        <p:sndAc>
          <p:stSnd>
            <p:snd r:embed="rId1" name="applaus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8A3A11-E6BC-CE47-5C8B-0196DC959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89B725-ECC8-3725-F921-C74B206DE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2752E2B-D024-B26A-A698-28B24BC34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4CC3-19DC-4030-9C17-8AF4E631C3CB}" type="datetimeFigureOut">
              <a:rPr lang="fi-FI" smtClean="0"/>
              <a:t>23.9.2023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BAC68F-3F3D-3454-1A24-B54F52BAC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AA22043-CED7-706D-A188-5BBB0737E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640F-E1C6-4958-9CC4-A95A3D9D9F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9497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sndAc>
          <p:stSnd>
            <p:snd r:embed="rId1" name="applause.wav"/>
          </p:stSnd>
        </p:sndAc>
      </p:transition>
    </mc:Choice>
    <mc:Fallback>
      <p:transition spd="slow" advClick="0" advTm="3000">
        <p:sndAc>
          <p:stSnd>
            <p:snd r:embed="rId1" name="applaus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D17F4E-F16F-E15B-DB9F-AADD5BE2D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F11F1C3-C8D0-D5F7-6123-355272B19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53E15E-8C45-D917-FB73-3E49BB217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4CC3-19DC-4030-9C17-8AF4E631C3CB}" type="datetimeFigureOut">
              <a:rPr lang="fi-FI" smtClean="0"/>
              <a:t>23.9.2023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7FF7B1C-3E75-C8D8-063F-309982097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B47ED7-F3F8-FB67-E8DB-A2C76BF41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640F-E1C6-4958-9CC4-A95A3D9D9F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98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sndAc>
          <p:stSnd>
            <p:snd r:embed="rId1" name="applause.wav"/>
          </p:stSnd>
        </p:sndAc>
      </p:transition>
    </mc:Choice>
    <mc:Fallback>
      <p:transition spd="slow" advClick="0" advTm="3000">
        <p:sndAc>
          <p:stSnd>
            <p:snd r:embed="rId1" name="applaus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7756AA-E5DA-9E6D-AC54-94BBF1A77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9C8F24-FE5F-8237-498D-DB6188543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B640F52-5B4E-7773-884C-61670D7AD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9734268-33D0-C971-C4D5-F0571E5F1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4CC3-19DC-4030-9C17-8AF4E631C3CB}" type="datetimeFigureOut">
              <a:rPr lang="fi-FI" smtClean="0"/>
              <a:t>23.9.2023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0142C4A-EA35-C805-4B44-0ED2718FE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2471882-2DEE-F9F8-9640-8D225BA3C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640F-E1C6-4958-9CC4-A95A3D9D9F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402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sndAc>
          <p:stSnd>
            <p:snd r:embed="rId1" name="applause.wav"/>
          </p:stSnd>
        </p:sndAc>
      </p:transition>
    </mc:Choice>
    <mc:Fallback>
      <p:transition spd="slow" advClick="0" advTm="3000">
        <p:sndAc>
          <p:stSnd>
            <p:snd r:embed="rId1" name="applaus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4981BA-036F-6E1D-10FC-7C5447B9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F373AF4-16E1-B249-4733-ED35E3197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B696DE7-3933-7D1E-EB3E-32B9A3412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937239D-EC17-D277-8CFB-48A7154961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CB10BAB-197C-41EE-338F-287F9BD739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A901F0D-40D8-0CDC-FFD2-C8BF8EB63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4CC3-19DC-4030-9C17-8AF4E631C3CB}" type="datetimeFigureOut">
              <a:rPr lang="fi-FI" smtClean="0"/>
              <a:t>23.9.2023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4F324B7-825D-1CD1-FE7A-3179FD26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D43BB92-0D24-BE7B-8D62-606035DE2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640F-E1C6-4958-9CC4-A95A3D9D9F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1413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sndAc>
          <p:stSnd>
            <p:snd r:embed="rId1" name="applause.wav"/>
          </p:stSnd>
        </p:sndAc>
      </p:transition>
    </mc:Choice>
    <mc:Fallback>
      <p:transition spd="slow" advClick="0" advTm="3000">
        <p:sndAc>
          <p:stSnd>
            <p:snd r:embed="rId1" name="applaus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F16570-D38D-ADD6-79B9-5C7964B50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6E71288-EEDD-6E45-A962-DDD736866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4CC3-19DC-4030-9C17-8AF4E631C3CB}" type="datetimeFigureOut">
              <a:rPr lang="fi-FI" smtClean="0"/>
              <a:t>23.9.2023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7566B1A-C211-8A8A-BD87-3E4013F72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68721EB-54CD-8641-FF6F-EEDEB025E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640F-E1C6-4958-9CC4-A95A3D9D9F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2898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sndAc>
          <p:stSnd>
            <p:snd r:embed="rId1" name="applause.wav"/>
          </p:stSnd>
        </p:sndAc>
      </p:transition>
    </mc:Choice>
    <mc:Fallback>
      <p:transition spd="slow" advClick="0" advTm="3000">
        <p:sndAc>
          <p:stSnd>
            <p:snd r:embed="rId1" name="applaus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38D1D99-7453-2C93-DADF-2B65AC88E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4CC3-19DC-4030-9C17-8AF4E631C3CB}" type="datetimeFigureOut">
              <a:rPr lang="fi-FI" smtClean="0"/>
              <a:t>23.9.2023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0D3DDD4-63BE-9A74-7BDE-56B1064F4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E203BD7-50ED-B134-62B0-FE1ACCF33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640F-E1C6-4958-9CC4-A95A3D9D9F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6428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sndAc>
          <p:stSnd>
            <p:snd r:embed="rId1" name="applause.wav"/>
          </p:stSnd>
        </p:sndAc>
      </p:transition>
    </mc:Choice>
    <mc:Fallback>
      <p:transition spd="slow" advClick="0" advTm="3000">
        <p:sndAc>
          <p:stSnd>
            <p:snd r:embed="rId1" name="applaus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91BC7B-6D76-407F-DE2B-AD865B86C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0ADF8E-C856-7874-76CC-123B06A8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CEF4BFF-3C37-B87A-F480-73EE36872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7524C46-54F5-636D-F555-F1B297901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4CC3-19DC-4030-9C17-8AF4E631C3CB}" type="datetimeFigureOut">
              <a:rPr lang="fi-FI" smtClean="0"/>
              <a:t>23.9.2023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8C37CF3-A538-C4C5-6498-2B820746C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5F0B2BD-4DE9-60B6-9F37-1783E86A0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640F-E1C6-4958-9CC4-A95A3D9D9F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4616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sndAc>
          <p:stSnd>
            <p:snd r:embed="rId1" name="applause.wav"/>
          </p:stSnd>
        </p:sndAc>
      </p:transition>
    </mc:Choice>
    <mc:Fallback>
      <p:transition spd="slow" advClick="0" advTm="3000">
        <p:sndAc>
          <p:stSnd>
            <p:snd r:embed="rId1" name="applaus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B42837-AA9A-C5A8-E002-97B98CC62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5DB585F-ACD3-85B4-0CB5-D087F1347E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9FD632-26E5-31D2-5F8C-244F16B13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8100754-0FDA-001F-25D5-ADBEBDF8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4CC3-19DC-4030-9C17-8AF4E631C3CB}" type="datetimeFigureOut">
              <a:rPr lang="fi-FI" smtClean="0"/>
              <a:t>23.9.2023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5307E26-E7C0-F42B-3CD8-5043179FD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317EDE8-C41A-7D4E-83DB-6339A5B9F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640F-E1C6-4958-9CC4-A95A3D9D9F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8755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sndAc>
          <p:stSnd>
            <p:snd r:embed="rId1" name="applause.wav"/>
          </p:stSnd>
        </p:sndAc>
      </p:transition>
    </mc:Choice>
    <mc:Fallback>
      <p:transition spd="slow" advClick="0" advTm="3000">
        <p:sndAc>
          <p:stSnd>
            <p:snd r:embed="rId1" name="applaus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2511896-A538-5A4B-A732-4153ABA9C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3F2980F-1386-7F3A-4C0B-E0590E10B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FD422A-EF1C-4564-787F-177B0F12EC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94CC3-19DC-4030-9C17-8AF4E631C3CB}" type="datetimeFigureOut">
              <a:rPr lang="fi-FI" smtClean="0"/>
              <a:t>23.9.2023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75991D-8054-4533-95D6-E741C21389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FFDD36-304F-4238-F0EB-66924355A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8640F-E1C6-4958-9CC4-A95A3D9D9F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265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sndAc>
          <p:stSnd>
            <p:snd r:embed="rId13" name="applause.wav"/>
          </p:stSnd>
        </p:sndAc>
      </p:transition>
    </mc:Choice>
    <mc:Fallback>
      <p:transition spd="slow" advClick="0" advTm="3000">
        <p:sndAc>
          <p:stSnd>
            <p:snd r:embed="rId13" name="applause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A70B89-AE3D-71C8-0E78-198820700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100" y="1570038"/>
            <a:ext cx="9144000" cy="2387600"/>
          </a:xfrm>
        </p:spPr>
        <p:txBody>
          <a:bodyPr/>
          <a:lstStyle/>
          <a:p>
            <a:r>
              <a:rPr lang="fi-FI" dirty="0"/>
              <a:t>👑</a:t>
            </a:r>
            <a:br>
              <a:rPr lang="fi-FI" dirty="0"/>
            </a:br>
            <a:r>
              <a:rPr lang="fi-FI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jubileum</a:t>
            </a:r>
            <a:endParaRPr lang="fi-FI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86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5000"/>
    </mc:Choice>
    <mc:Fallback>
      <p:transition spd="slow" advClick="0" advTm="1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737B17-71C2-040C-5E01-C21DB32C2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1CCC22-8BE3-F7A6-CC18-C57ACA425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BBDDC95-DC2F-B99B-2E59-30EDAA0A3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65"/>
            <a:ext cx="12192000" cy="686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52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sndAc>
          <p:stSnd>
            <p:snd r:embed="rId2" name="applause.wav"/>
          </p:stSnd>
        </p:sndAc>
      </p:transition>
    </mc:Choice>
    <mc:Fallback>
      <p:transition spd="slow" advClick="0" advTm="3000">
        <p:sndAc>
          <p:stSnd>
            <p:snd r:embed="rId2" name="applause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7956E6-6E2B-2C24-FE00-06E272DD3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76C4C7-3DE1-1BFC-2882-8B90EC56A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6AC18B-F4BC-36DD-3392-A0C4932CA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840"/>
            <a:ext cx="12178093" cy="686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33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sndAc>
          <p:stSnd>
            <p:snd r:embed="rId2" name="applause.wav"/>
          </p:stSnd>
        </p:sndAc>
      </p:transition>
    </mc:Choice>
    <mc:Fallback>
      <p:transition spd="slow" advClick="0" advTm="3000">
        <p:sndAc>
          <p:stSnd>
            <p:snd r:embed="rId2" name="applause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3BC1F4-C61E-C5FA-3F20-177F1980A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3AB671-53EB-5297-5E1A-5CCA5B729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E1B7DFB-7154-618B-5A40-63D148AA0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60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sndAc>
          <p:stSnd>
            <p:snd r:embed="rId2" name="applause.wav"/>
          </p:stSnd>
        </p:sndAc>
      </p:transition>
    </mc:Choice>
    <mc:Fallback>
      <p:transition spd="slow" advClick="0" advTm="3000">
        <p:sndAc>
          <p:stSnd>
            <p:snd r:embed="rId2" name="applause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DEBCA3-9101-8A79-0783-54CEB6D56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4EE530-9189-A1A7-3195-417E62E0E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870C007-3E03-EDAA-C4D5-B35FFEA6E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00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26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sndAc>
          <p:stSnd>
            <p:snd r:embed="rId2" name="applause.wav"/>
          </p:stSnd>
        </p:sndAc>
      </p:transition>
    </mc:Choice>
    <mc:Fallback>
      <p:transition spd="slow" advClick="0" advTm="3000">
        <p:sndAc>
          <p:stSnd>
            <p:snd r:embed="rId2" name="applause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99E47D-2E5F-48F2-9095-0EBE103A3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8A5E27-E3E2-6507-3C1B-1094789ED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F0A20A-CD21-330E-715F-93AEC2536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669" y="-14860"/>
            <a:ext cx="12225338" cy="688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9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sndAc>
          <p:stSnd>
            <p:snd r:embed="rId2" name="drumroll.wav"/>
          </p:stSnd>
        </p:sndAc>
      </p:transition>
    </mc:Choice>
    <mc:Fallback>
      <p:transition spd="slow" advClick="0" advTm="3000">
        <p:sndAc>
          <p:stSnd>
            <p:snd r:embed="rId2" name="drumroll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A70B89-AE3D-71C8-0E78-198820700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6863" y="182721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i-FI" dirty="0"/>
              <a:t>👑</a:t>
            </a:r>
            <a:br>
              <a:rPr lang="fi-FI" dirty="0"/>
            </a:br>
            <a:r>
              <a:rPr lang="fi-FI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ravel</a:t>
            </a:r>
            <a:r>
              <a:rPr lang="fi-FI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i-FI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skrolli</a:t>
            </a:r>
            <a:r>
              <a:rPr lang="fi-FI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party 2023</a:t>
            </a:r>
          </a:p>
        </p:txBody>
      </p:sp>
    </p:spTree>
    <p:extLst>
      <p:ext uri="{BB962C8B-B14F-4D97-AF65-F5344CB8AC3E}">
        <p14:creationId xmlns:p14="http://schemas.microsoft.com/office/powerpoint/2010/main" val="3910354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5000">
        <p:sndAc>
          <p:stSnd>
            <p:snd r:embed="rId2" name="laser.wav"/>
          </p:stSnd>
        </p:sndAc>
      </p:transition>
    </mc:Choice>
    <mc:Fallback>
      <p:transition spd="slow" advClick="0" advTm="15000">
        <p:sndAc>
          <p:stSnd>
            <p:snd r:embed="rId2" name="laser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isällön paikkamerkki 4" descr="Kuva, joka sisältää kohteen Ihmisen kasvot, henkilö, hymy, vaate&#10;&#10;Kuvaus luotu automaattisesti">
            <a:extLst>
              <a:ext uri="{FF2B5EF4-FFF2-40B4-BE49-F238E27FC236}">
                <a16:creationId xmlns:a16="http://schemas.microsoft.com/office/drawing/2014/main" id="{006782F0-6B34-7457-5D35-136CA3FCD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3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84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sndAc>
          <p:stSnd>
            <p:snd r:embed="rId2" name="applause.wav"/>
          </p:stSnd>
        </p:sndAc>
      </p:transition>
    </mc:Choice>
    <mc:Fallback>
      <p:transition spd="slow" advClick="0" advTm="3000">
        <p:sndAc>
          <p:stSnd>
            <p:snd r:embed="rId2" name="applaus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C745E6-26AB-A0FA-D3C9-30C78AC04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07E6C3-01A0-DBCD-1CEF-0D04593AD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48B20B3-A97B-810E-3A15-0251F9B48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35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sndAc>
          <p:stSnd>
            <p:snd r:embed="rId2" name="applause.wav"/>
          </p:stSnd>
        </p:sndAc>
      </p:transition>
    </mc:Choice>
    <mc:Fallback>
      <p:transition spd="slow" advClick="0" advTm="3000">
        <p:sndAc>
          <p:stSnd>
            <p:snd r:embed="rId2" name="applause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2B14D-782E-61A1-1B7A-E82E05D0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5264B3-3A0D-8BFE-5132-A6758CB6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0AF65FF-771B-D7E1-0279-B8BAF958E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24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sndAc>
          <p:stSnd>
            <p:snd r:embed="rId2" name="applause.wav"/>
          </p:stSnd>
        </p:sndAc>
      </p:transition>
    </mc:Choice>
    <mc:Fallback>
      <p:transition spd="slow" advClick="0" advTm="3000">
        <p:sndAc>
          <p:stSnd>
            <p:snd r:embed="rId2" name="applaus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A3A1C1-F4A1-F713-D40B-590DBAE46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727798-35FA-5F5D-4F32-33307C5A6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7CD4EDD-0264-7EDC-58AB-1859CD7D5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8" y="0"/>
            <a:ext cx="12168732" cy="687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53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sndAc>
          <p:stSnd>
            <p:snd r:embed="rId2" name="applause.wav"/>
          </p:stSnd>
        </p:sndAc>
      </p:transition>
    </mc:Choice>
    <mc:Fallback>
      <p:transition spd="slow" advClick="0" advTm="3000">
        <p:sndAc>
          <p:stSnd>
            <p:snd r:embed="rId2" name="applause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4FAA6B-88A1-EFEF-F745-EE6648308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923B96-6218-B46C-1F28-39E95D8BD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11B6A3F-422B-444A-FE31-995744364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65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sndAc>
          <p:stSnd>
            <p:snd r:embed="rId2" name="applause.wav"/>
          </p:stSnd>
        </p:sndAc>
      </p:transition>
    </mc:Choice>
    <mc:Fallback>
      <p:transition spd="slow" advClick="0" advTm="3000">
        <p:sndAc>
          <p:stSnd>
            <p:snd r:embed="rId2" name="applause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5A60F6-4456-C169-D754-4323FE2E8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C63A5C-C6E4-DCDE-1586-597431D5C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C0D3CCF-026F-8B9A-1000-C28F4F8D3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52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sndAc>
          <p:stSnd>
            <p:snd r:embed="rId2" name="applause.wav"/>
          </p:stSnd>
        </p:sndAc>
      </p:transition>
    </mc:Choice>
    <mc:Fallback>
      <p:transition spd="slow" advClick="0" advTm="3000">
        <p:sndAc>
          <p:stSnd>
            <p:snd r:embed="rId2" name="applause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DA515E-9086-A867-4AF6-B452285EA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0B5AFF-1607-4046-9615-65568CFBA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ABF1DD2-4895-3EC0-D8D4-A8802EC4D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60"/>
            <a:ext cx="12191999" cy="683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68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sndAc>
          <p:stSnd>
            <p:snd r:embed="rId2" name="applause.wav"/>
          </p:stSnd>
        </p:sndAc>
      </p:transition>
    </mc:Choice>
    <mc:Fallback>
      <p:transition spd="slow" advClick="0" advTm="3000">
        <p:sndAc>
          <p:stSnd>
            <p:snd r:embed="rId2" name="applause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661543-C523-90AC-3937-B9FB89F8C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E36FA7-FB8E-D611-6067-C37D3B56F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83BDAEB-9B56-8CE3-6421-A82760EAE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06"/>
            <a:ext cx="12191999" cy="682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38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sndAc>
          <p:stSnd>
            <p:snd r:embed="rId2" name="applause.wav"/>
          </p:stSnd>
        </p:sndAc>
      </p:transition>
    </mc:Choice>
    <mc:Fallback>
      <p:transition spd="slow" advClick="0" advTm="3000">
        <p:sndAc>
          <p:stSnd>
            <p:snd r:embed="rId2" name="applause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</Words>
  <Application>Microsoft Office PowerPoint</Application>
  <PresentationFormat>Laajakuva</PresentationFormat>
  <Paragraphs>2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Office-teema</vt:lpstr>
      <vt:lpstr>👑 jubileum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👑 ravel  skrolli party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👑</dc:title>
  <dc:creator>Mikko Tuomela</dc:creator>
  <cp:lastModifiedBy>Mikko Tuomela</cp:lastModifiedBy>
  <cp:revision>7</cp:revision>
  <dcterms:created xsi:type="dcterms:W3CDTF">2023-09-23T08:21:47Z</dcterms:created>
  <dcterms:modified xsi:type="dcterms:W3CDTF">2023-09-23T08:51:55Z</dcterms:modified>
</cp:coreProperties>
</file>